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558" autoAdjust="0"/>
  </p:normalViewPr>
  <p:slideViewPr>
    <p:cSldViewPr snapToGrid="0">
      <p:cViewPr varScale="1">
        <p:scale>
          <a:sx n="128" d="100"/>
          <a:sy n="128" d="100"/>
        </p:scale>
        <p:origin x="536" y="-32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-1330" y="-6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CDFB8-CE1E-4CEA-A9A7-0392F69410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1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www.mitre.org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://www.facebook.com/MITREcorp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4"/>
          <p:cNvSpPr txBox="1">
            <a:spLocks noChangeArrowheads="1"/>
          </p:cNvSpPr>
          <p:nvPr userDrawn="1"/>
        </p:nvSpPr>
        <p:spPr bwMode="auto">
          <a:xfrm>
            <a:off x="757146" y="6533104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2019</a:t>
            </a:r>
            <a:r>
              <a:rPr lang="en-US" altLang="en-US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MITRE Corporation. All rights reserved.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83116" y="2568939"/>
            <a:ext cx="4602163" cy="389922"/>
          </a:xfrm>
        </p:spPr>
        <p:txBody>
          <a:bodyPr anchor="ctr"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 userDrawn="1"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 descr="MITRE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324431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480" y="0"/>
            <a:ext cx="99589" cy="6858000"/>
            <a:chOff x="0" y="0"/>
            <a:chExt cx="407324" cy="68580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0" y="0"/>
              <a:ext cx="407324" cy="2398143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2510287"/>
              <a:ext cx="407324" cy="434771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7" y="6509438"/>
            <a:ext cx="670505" cy="243820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7139704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03562" y="2057400"/>
            <a:ext cx="7536873" cy="2743200"/>
            <a:chOff x="685800" y="2057400"/>
            <a:chExt cx="10744200" cy="27432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685800" y="2057400"/>
              <a:ext cx="10744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6000">
                    <a:schemeClr val="tx2"/>
                  </a:gs>
                  <a:gs pos="77000">
                    <a:schemeClr val="tx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4800600"/>
              <a:ext cx="10744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6000">
                    <a:schemeClr val="tx2"/>
                  </a:gs>
                  <a:gs pos="77000">
                    <a:schemeClr val="tx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923636" y="2424417"/>
            <a:ext cx="7333674" cy="2013359"/>
          </a:xfrm>
        </p:spPr>
        <p:txBody>
          <a:bodyPr anchor="ctr" anchorCtr="0">
            <a:noAutofit/>
          </a:bodyPr>
          <a:lstStyle>
            <a:lvl1pPr algn="ctr">
              <a:lnSpc>
                <a:spcPts val="4400"/>
              </a:lnSpc>
              <a:defRPr sz="3600" b="1">
                <a:solidFill>
                  <a:schemeClr val="tx2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Divider Slide – Section Title here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1480" y="0"/>
            <a:ext cx="99589" cy="6858000"/>
            <a:chOff x="1" y="0"/>
            <a:chExt cx="380999" cy="6858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8961423" y="0"/>
            <a:ext cx="99589" cy="6858000"/>
            <a:chOff x="1" y="0"/>
            <a:chExt cx="380999" cy="68580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841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98596"/>
            <a:ext cx="4038600" cy="4525963"/>
          </a:xfrm>
        </p:spPr>
        <p:txBody>
          <a:bodyPr>
            <a:noAutofit/>
          </a:bodyPr>
          <a:lstStyle>
            <a:lvl1pPr>
              <a:defRPr sz="20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98596"/>
            <a:ext cx="4038600" cy="4525963"/>
          </a:xfrm>
        </p:spPr>
        <p:txBody>
          <a:bodyPr>
            <a:noAutofit/>
          </a:bodyPr>
          <a:lstStyle>
            <a:lvl1pPr>
              <a:defRPr sz="2000">
                <a:latin typeface="Arial" pitchFamily="34" charset="0"/>
              </a:defRPr>
            </a:lvl1pPr>
            <a:lvl2pPr>
              <a:defRPr sz="2000">
                <a:latin typeface="Arial" pitchFamily="34" charset="0"/>
              </a:defRPr>
            </a:lvl2pPr>
            <a:lvl3pPr>
              <a:defRPr sz="1800">
                <a:latin typeface="Arial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66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title and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52450" y="1133475"/>
            <a:ext cx="8382000" cy="314325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41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 -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324431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47" y="6540145"/>
            <a:ext cx="670505" cy="24382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27132" y="6609685"/>
            <a:ext cx="4572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2019 The MITRE Corporation. All rights reserved.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8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52450" y="1133475"/>
            <a:ext cx="8382000" cy="314325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 descr="MITRE Logo">
            <a:extLst>
              <a:ext uri="{FF2B5EF4-FFF2-40B4-BE49-F238E27FC236}">
                <a16:creationId xmlns:a16="http://schemas.microsoft.com/office/drawing/2014/main" id="{B34B9AC1-3320-46E3-8230-02154DDEC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42" y="1295400"/>
            <a:ext cx="1729468" cy="7914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AAB0BA-46E3-45FD-98CC-4DF125FDC753}"/>
              </a:ext>
            </a:extLst>
          </p:cNvPr>
          <p:cNvSpPr txBox="1"/>
          <p:nvPr userDrawn="1"/>
        </p:nvSpPr>
        <p:spPr>
          <a:xfrm>
            <a:off x="1591540" y="2220156"/>
            <a:ext cx="608367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MITRE’s mission-driven teams are dedicated to solving problems for a safer world. Through our federally funded R&amp;D centers and public-private partnerships, we work across government to tackle challenges to the safety, stability, and well-being of our nation.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 more </a:t>
            </a:r>
            <a:r>
              <a:rPr lang="en-US"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www.mitre.org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0A9CDF-2252-42B7-80EA-5945F9E4EB7C}"/>
              </a:ext>
            </a:extLst>
          </p:cNvPr>
          <p:cNvGrpSpPr/>
          <p:nvPr userDrawn="1"/>
        </p:nvGrpSpPr>
        <p:grpSpPr>
          <a:xfrm>
            <a:off x="3078338" y="4419742"/>
            <a:ext cx="3110076" cy="506001"/>
            <a:chOff x="3078338" y="4419742"/>
            <a:chExt cx="3110076" cy="506001"/>
          </a:xfrm>
        </p:grpSpPr>
        <p:pic>
          <p:nvPicPr>
            <p:cNvPr id="21" name="Picture 20" descr="Facebook Logo">
              <a:hlinkClick r:id="rId4"/>
              <a:extLst>
                <a:ext uri="{FF2B5EF4-FFF2-40B4-BE49-F238E27FC236}">
                  <a16:creationId xmlns:a16="http://schemas.microsoft.com/office/drawing/2014/main" id="{445CEB9D-A3DE-4198-8B10-17255288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369" y="4419742"/>
              <a:ext cx="498578" cy="498578"/>
            </a:xfrm>
            <a:prstGeom prst="rect">
              <a:avLst/>
            </a:prstGeom>
          </p:spPr>
        </p:pic>
        <p:pic>
          <p:nvPicPr>
            <p:cNvPr id="22" name="Picture 21" descr="LinkedIn logo">
              <a:extLst>
                <a:ext uri="{FF2B5EF4-FFF2-40B4-BE49-F238E27FC236}">
                  <a16:creationId xmlns:a16="http://schemas.microsoft.com/office/drawing/2014/main" id="{7F39DC24-36C7-441E-9F7C-6F680A54A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787" y="4421381"/>
              <a:ext cx="498578" cy="498578"/>
            </a:xfrm>
            <a:prstGeom prst="rect">
              <a:avLst/>
            </a:prstGeom>
          </p:spPr>
        </p:pic>
        <p:pic>
          <p:nvPicPr>
            <p:cNvPr id="23" name="Picture 22" descr="YouTube Logo">
              <a:extLst>
                <a:ext uri="{FF2B5EF4-FFF2-40B4-BE49-F238E27FC236}">
                  <a16:creationId xmlns:a16="http://schemas.microsoft.com/office/drawing/2014/main" id="{AF302A5D-19D4-4255-B329-9EADA697A8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2205" y="4427165"/>
              <a:ext cx="1186209" cy="498578"/>
            </a:xfrm>
            <a:prstGeom prst="rect">
              <a:avLst/>
            </a:prstGeom>
          </p:spPr>
        </p:pic>
        <p:pic>
          <p:nvPicPr>
            <p:cNvPr id="24" name="Picture 23" descr="Twitter Logo">
              <a:extLst>
                <a:ext uri="{FF2B5EF4-FFF2-40B4-BE49-F238E27FC236}">
                  <a16:creationId xmlns:a16="http://schemas.microsoft.com/office/drawing/2014/main" id="{BD5A4418-36F5-47B8-94F0-251906F24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338" y="4419742"/>
              <a:ext cx="498578" cy="498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734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18308" y="1295400"/>
            <a:ext cx="8220892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 descr="MITRE Logo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47" y="6540145"/>
            <a:ext cx="670505" cy="243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24431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27132" y="6609685"/>
            <a:ext cx="45720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2019 The MITRE Corporation. All rights reserved.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1483" y="1"/>
            <a:ext cx="99586" cy="6858000"/>
            <a:chOff x="2" y="1"/>
            <a:chExt cx="405352" cy="685800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2" y="1"/>
              <a:ext cx="405352" cy="12192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" y="1371601"/>
              <a:ext cx="405352" cy="54864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4" r:id="rId5"/>
    <p:sldLayoutId id="2147483655" r:id="rId6"/>
    <p:sldLayoutId id="2147483662" r:id="rId7"/>
    <p:sldLayoutId id="2147483661" r:id="rId8"/>
    <p:sldLayoutId id="2147483660" r:id="rId9"/>
  </p:sldLayoutIdLs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lang="en-US" sz="2800" b="1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31775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20000"/>
        <a:buFont typeface="Wingdings" pitchFamily="2" charset="2"/>
        <a:buChar char="§"/>
        <a:defRPr sz="2400" b="1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59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747713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10000"/>
        <a:buFont typeface="Wingdings" pitchFamily="2" charset="2"/>
        <a:buChar char="§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3028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–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319213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60000"/>
        <a:buFont typeface="Wingdings" pitchFamily="2" charset="2"/>
        <a:buChar char="q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6081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Helvetica LT Std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DAC3D2-BDDD-E240-AB84-900A9D64F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7"/>
          <a:stretch/>
        </p:blipFill>
        <p:spPr>
          <a:xfrm>
            <a:off x="2207531" y="1484400"/>
            <a:ext cx="2716022" cy="2921000"/>
          </a:xfrm>
          <a:prstGeom prst="rect">
            <a:avLst/>
          </a:prstGeom>
        </p:spPr>
      </p:pic>
      <p:pic>
        <p:nvPicPr>
          <p:cNvPr id="10" name="Picture 9" descr="A view of the side of a mountain road&#10;&#10;Description automatically generated">
            <a:extLst>
              <a:ext uri="{FF2B5EF4-FFF2-40B4-BE49-F238E27FC236}">
                <a16:creationId xmlns:a16="http://schemas.microsoft.com/office/drawing/2014/main" id="{C8ABE847-3DEE-D54A-B45E-AE17F2EC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334" y="1069957"/>
            <a:ext cx="9144000" cy="6093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234000-A3C3-0E44-87BD-97CB58E1B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0787" y="5115183"/>
            <a:ext cx="487455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9773F-1713-4C4B-A956-28C75C2C19F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6733451" y="1368179"/>
            <a:ext cx="3597635" cy="3938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C047C8-9BCF-D641-A8D0-A3643AD13C9F}"/>
              </a:ext>
            </a:extLst>
          </p:cNvPr>
          <p:cNvSpPr/>
          <p:nvPr/>
        </p:nvSpPr>
        <p:spPr>
          <a:xfrm>
            <a:off x="2207531" y="1461100"/>
            <a:ext cx="2716022" cy="294429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442C50B-B211-BE44-9685-EA34666F3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397" y="2345827"/>
            <a:ext cx="2396290" cy="11981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26852"/>
      </p:ext>
    </p:extLst>
  </p:cSld>
  <p:clrMapOvr>
    <a:masterClrMapping/>
  </p:clrMapOvr>
</p:sld>
</file>

<file path=ppt/theme/theme1.xml><?xml version="1.0" encoding="utf-8"?>
<a:theme xmlns:a="http://schemas.openxmlformats.org/drawingml/2006/main" name="mitrebriefing">
  <a:themeElements>
    <a:clrScheme name="MITRE Corporate Colors">
      <a:dk1>
        <a:sysClr val="windowText" lastClr="000000"/>
      </a:dk1>
      <a:lt1>
        <a:sysClr val="window" lastClr="FFFFFF"/>
      </a:lt1>
      <a:dk2>
        <a:srgbClr val="005B94"/>
      </a:dk2>
      <a:lt2>
        <a:srgbClr val="FFFFFF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5F9E"/>
      </a:hlink>
      <a:folHlink>
        <a:srgbClr val="800080"/>
      </a:folHlink>
    </a:clrScheme>
    <a:fontScheme name="MITRE Corpora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Aft>
            <a:spcPts val="600"/>
          </a:spcAft>
          <a:defRPr sz="1600"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TRE_Breifing_Template4x3.pptx" id="{226B0061-0669-4F0B-BA4C-B1C174D22773}" vid="{9D651114-C370-4C16-82DC-1A80B51691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1EAE5F8AE92E0443B0635AEF5BFC9F76004C6CC03BF5DC804FBBC33E4E55C06EE9" ma:contentTypeVersion="6" ma:contentTypeDescription="Materials and documents that contain MITRE authored content and other content directly attributable to MITRE and its work" ma:contentTypeScope="" ma:versionID="4ad27c3cbde4a5e69cf872f973dbc97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45d44e74-5c87-4253-a1a6-fb7a2a9835a8" xmlns:ns4="http://schemas.microsoft.com/sharepoint/v4" xmlns:ns5="d6dad062-3ecc-4c2a-98eb-3d03c2389ab6" targetNamespace="http://schemas.microsoft.com/office/2006/metadata/properties" ma:root="true" ma:fieldsID="8c7f8a686deeddaa67bf50c4d10033f6" ns1:_="" ns2:_="" ns3:_="" ns4:_="" ns5:_="">
    <xsd:import namespace="http://schemas.microsoft.com/sharepoint/v3"/>
    <xsd:import namespace="http://schemas.microsoft.com/sharepoint/v3/fields"/>
    <xsd:import namespace="45d44e74-5c87-4253-a1a6-fb7a2a9835a8"/>
    <xsd:import namespace="http://schemas.microsoft.com/sharepoint/v4"/>
    <xsd:import namespace="d6dad062-3ecc-4c2a-98eb-3d03c2389ab6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  <xsd:element ref="ns3:DocType" minOccurs="0"/>
                <xsd:element ref="ns3:SortOrder" minOccurs="0"/>
                <xsd:element ref="ns3:Site_x0020_Page" minOccurs="0"/>
                <xsd:element ref="ns4:IconOverlay" minOccurs="0"/>
                <xsd:element ref="ns5:SharedWithUsers" minOccurs="0"/>
                <xsd:element ref="ns3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d44e74-5c87-4253-a1a6-fb7a2a9835a8" elementFormDefault="qualified">
    <xsd:import namespace="http://schemas.microsoft.com/office/2006/documentManagement/types"/>
    <xsd:import namespace="http://schemas.microsoft.com/office/infopath/2007/PartnerControls"/>
    <xsd:element name="DocType" ma:index="12" nillable="true" ma:displayName="DocType" ma:format="Dropdown" ma:internalName="DocType">
      <xsd:simpleType>
        <xsd:restriction base="dms:Choice">
          <xsd:enumeration value="Board of Trustee Bio"/>
          <xsd:enumeration value="Corp. Org Chart"/>
          <xsd:enumeration value="Executive Bio"/>
          <xsd:enumeration value="Event Planning"/>
          <xsd:enumeration value="MPG Reference"/>
          <xsd:enumeration value="Template"/>
          <xsd:enumeration value="Other"/>
          <xsd:enumeration value="How-Tos"/>
          <xsd:enumeration value="BOT Program Highlights"/>
        </xsd:restriction>
      </xsd:simpleType>
    </xsd:element>
    <xsd:element name="SortOrder" ma:index="13" nillable="true" ma:displayName="SortOrder" ma:decimals="1" ma:internalName="SortOrder" ma:percentage="FALSE">
      <xsd:simpleType>
        <xsd:restriction base="dms:Number"/>
      </xsd:simpleType>
    </xsd:element>
    <xsd:element name="Site_x0020_Page" ma:index="14" nillable="true" ma:displayName="Site Pages" ma:description="On which pages of this site should this page appear as a &quot;related resource&quot; on the right." ma:list="{b7793db3-9feb-473e-8d7c-24c256e016ac}" ma:internalName="Site_x0020_Pag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ate" ma:index="19" nillable="true" ma:displayName="Date" ma:description="Document date if applicable" ma:format="DateOnly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ad062-3ecc-4c2a-98eb-3d03c2389a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IconOverlay xmlns="http://schemas.microsoft.com/sharepoint/v4" xsi:nil="true"/>
    <_Contributor xmlns="http://schemas.microsoft.com/sharepoint/v3/fields" xsi:nil="true"/>
    <Release_x0020_Statement xmlns="http://schemas.microsoft.com/sharepoint/v3">For Internal MITRE Use</Release_x0020_Statement>
    <DocType xmlns="45d44e74-5c87-4253-a1a6-fb7a2a9835a8">Template</DocType>
    <Site_x0020_Page xmlns="45d44e74-5c87-4253-a1a6-fb7a2a9835a8">
      <Value>47</Value>
    </Site_x0020_Page>
    <SortOrder xmlns="45d44e74-5c87-4253-a1a6-fb7a2a9835a8">3</SortOrder>
    <Date xmlns="45d44e74-5c87-4253-a1a6-fb7a2a9835a8">2017-04-09T04:00:00+00:00</Dat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71A4D8-60A0-4AA2-A535-46B084E1EF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45d44e74-5c87-4253-a1a6-fb7a2a9835a8"/>
    <ds:schemaRef ds:uri="http://schemas.microsoft.com/sharepoint/v4"/>
    <ds:schemaRef ds:uri="d6dad062-3ecc-4c2a-98eb-3d03c2389a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CED283-CF8D-4385-8B32-7F30F688D45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BE149EB5-F1DC-4579-844A-2EC0C9AD93A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microsoft.com/sharepoint/v4"/>
    <ds:schemaRef ds:uri="http://schemas.microsoft.com/sharepoint/v3/fields"/>
    <ds:schemaRef ds:uri="45d44e74-5c87-4253-a1a6-fb7a2a9835a8"/>
  </ds:schemaRefs>
</ds:datastoreItem>
</file>

<file path=customXml/itemProps4.xml><?xml version="1.0" encoding="utf-8"?>
<ds:datastoreItem xmlns:ds="http://schemas.openxmlformats.org/officeDocument/2006/customXml" ds:itemID="{7C2F6CF8-2CFA-41A2-8EAC-4F6DCA2F10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mitrebriefing</Template>
  <TotalTime>122</TotalTime>
  <Words>2</Words>
  <Application>Microsoft Macintosh PowerPoint</Application>
  <PresentationFormat>On-screen Show (4:3)</PresentationFormat>
  <Paragraphs>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Helvetica LT Std</vt:lpstr>
      <vt:lpstr>Tahoma</vt:lpstr>
      <vt:lpstr>Wingdings</vt:lpstr>
      <vt:lpstr>mitrebriefing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Harvey, Christine E</dc:creator>
  <dc:description>For internal MITRE use</dc:description>
  <cp:lastModifiedBy>Harvey, Christine E</cp:lastModifiedBy>
  <cp:revision>6</cp:revision>
  <dcterms:created xsi:type="dcterms:W3CDTF">2019-08-21T15:58:13Z</dcterms:created>
  <dcterms:modified xsi:type="dcterms:W3CDTF">2019-08-21T18:00:25Z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0x0101001EAE5F8AE92E0443B0635AEF5BFC9F76004C6CC03BF5DC804FBBC33E4E55C06EE9</vt:lpwstr>
  </property>
  <property fmtid="{D5CDD505-2E9C-101B-9397-08002B2CF9AE}" pid="3" name="Order">
    <vt:r8>27900</vt:r8>
  </property>
  <property fmtid="{D5CDD505-2E9C-101B-9397-08002B2CF9AE}" pid="4" name="URL">
    <vt:lpwstr/>
  </property>
  <property fmtid="{D5CDD505-2E9C-101B-9397-08002B2CF9AE}" pid="5" name="xd_ProgID">
    <vt:lpwstr/>
  </property>
  <property fmtid="{D5CDD505-2E9C-101B-9397-08002B2CF9AE}" pid="6" name="Date">
    <vt:filetime>2017-01-01T05:00:00Z</vt:filetime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TemplateUrl">
    <vt:lpwstr/>
  </property>
  <property fmtid="{D5CDD505-2E9C-101B-9397-08002B2CF9AE}" pid="10" name="Date0">
    <vt:filetime>2017-01-01T05:00:00Z</vt:filetime>
  </property>
</Properties>
</file>